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1" r:id="rId5"/>
    <p:sldId id="263" r:id="rId6"/>
    <p:sldId id="264" r:id="rId7"/>
    <p:sldId id="262" r:id="rId8"/>
    <p:sldId id="265" r:id="rId9"/>
    <p:sldId id="266" r:id="rId10"/>
    <p:sldId id="267" r:id="rId11"/>
    <p:sldId id="272" r:id="rId12"/>
    <p:sldId id="273" r:id="rId13"/>
    <p:sldId id="268" r:id="rId14"/>
    <p:sldId id="274" r:id="rId15"/>
    <p:sldId id="271" r:id="rId16"/>
    <p:sldId id="269" r:id="rId17"/>
    <p:sldId id="270" r:id="rId18"/>
    <p:sldId id="275" r:id="rId19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F99E"/>
    <a:srgbClr val="1D4DF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PHP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JavaScript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HTML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CSS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Visual Studio </a:t>
          </a:r>
          <a:r>
            <a:rPr lang="pl-PL" noProof="0" dirty="0" err="1"/>
            <a:t>Code</a:t>
          </a:r>
          <a:endParaRPr lang="pl-PL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 err="1"/>
            <a:t>Figma</a:t>
          </a:r>
          <a:endParaRPr lang="pl-PL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XAMPP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Git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PHP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JavaScript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HTML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CSS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Visual Studio </a:t>
          </a:r>
          <a:r>
            <a:rPr lang="pl-PL" sz="2700" kern="1200" noProof="0" dirty="0" err="1"/>
            <a:t>Code</a:t>
          </a:r>
          <a:endParaRPr lang="pl-PL" sz="2700" kern="1200" noProof="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 err="1"/>
            <a:t>Figma</a:t>
          </a:r>
          <a:endParaRPr lang="pl-PL" sz="2700" kern="1200" noProof="0" dirty="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XAMPP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Git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86964-9390-465E-A7D5-E5D7739521CA}" type="datetime1">
              <a:rPr lang="pl-PL" smtClean="0"/>
              <a:t>09.03.2023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D9E54-11E3-4B93-9AB2-E42F7FAFAA38}" type="datetime1">
              <a:rPr lang="pl-PL" smtClean="0"/>
              <a:pPr/>
              <a:t>09.03.2023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58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279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2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366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572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54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9260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559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13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97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540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469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233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72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95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A81B82B-791D-4CFB-A8E1-4BADF167624E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CB417A-3777-45E5-A5D5-933568141085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E06EA-509D-4750-A26D-22649B15F5B4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715C8D-5074-4DC0-B15D-7C1B83621BD0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5AB10B-D90B-495F-ADA2-9EEC8079FBC6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91F5B-A148-4026-992C-5103E9EE2B07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EDF17A-70BC-472C-8A64-5A504543C1A7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7F7BA-6159-441B-AF01-CBE7412A1E05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Prostokąt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04AFA-1778-4013-BEAF-CC7AEB0F10D4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7951807-BBF7-4FEB-9550-16B76B21A86E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6525CE-B2F2-4EC8-972C-1EAA4989F9B6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9F83561-EA2E-449A-85D2-EC48CC4A8B8B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Prostokąt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ostokąt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Prostokąt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Połączenia cyfrow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6925" y="10"/>
            <a:ext cx="12191980" cy="6857990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Prostokąt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615820"/>
            <a:ext cx="10993549" cy="1285254"/>
          </a:xfrm>
        </p:spPr>
        <p:txBody>
          <a:bodyPr rtlCol="0">
            <a:noAutofit/>
          </a:bodyPr>
          <a:lstStyle/>
          <a:p>
            <a:pPr algn="ctr" rtl="0"/>
            <a:r>
              <a:rPr lang="pl-PL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Inżynierski Projekt Zespołowy</a:t>
            </a:r>
            <a:br>
              <a:rPr lang="pl-PL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gabinet profilaktyki medycznej w szkole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562669"/>
            <a:ext cx="5381066" cy="1389399"/>
          </a:xfrm>
        </p:spPr>
        <p:txBody>
          <a:bodyPr rtlCol="0">
            <a:noAutofit/>
          </a:bodyPr>
          <a:lstStyle/>
          <a:p>
            <a:pPr rtl="0"/>
            <a:r>
              <a:rPr lang="pl-PL" sz="2000" dirty="0">
                <a:solidFill>
                  <a:srgbClr val="7CEBFF"/>
                </a:solidFill>
              </a:rPr>
              <a:t>Zespół: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Jakub </a:t>
            </a:r>
            <a:r>
              <a:rPr lang="pl-PL" sz="1800" dirty="0" err="1">
                <a:solidFill>
                  <a:srgbClr val="7CEBFF"/>
                </a:solidFill>
              </a:rPr>
              <a:t>Polczynski</a:t>
            </a:r>
            <a:r>
              <a:rPr lang="pl-PL" sz="1800" dirty="0">
                <a:solidFill>
                  <a:srgbClr val="7CEBFF"/>
                </a:solidFill>
              </a:rPr>
              <a:t> - leader, </a:t>
            </a:r>
            <a:r>
              <a:rPr lang="pl-PL" sz="1800" dirty="0" err="1">
                <a:solidFill>
                  <a:srgbClr val="7CEBFF"/>
                </a:solidFill>
              </a:rPr>
              <a:t>fullstack</a:t>
            </a:r>
            <a:endParaRPr lang="pl-PL" sz="1800" dirty="0">
              <a:solidFill>
                <a:srgbClr val="7CEBFF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Kacper Czechowicz - </a:t>
            </a:r>
            <a:r>
              <a:rPr lang="pl-PL" sz="1800" dirty="0" err="1">
                <a:solidFill>
                  <a:srgbClr val="7CEBFF"/>
                </a:solidFill>
              </a:rPr>
              <a:t>backend</a:t>
            </a:r>
            <a:r>
              <a:rPr lang="pl-PL" sz="1800" dirty="0">
                <a:solidFill>
                  <a:srgbClr val="7CEBFF"/>
                </a:solidFill>
              </a:rPr>
              <a:t>, </a:t>
            </a:r>
            <a:r>
              <a:rPr lang="pl-PL" sz="1800" dirty="0" err="1">
                <a:solidFill>
                  <a:srgbClr val="7CEBFF"/>
                </a:solidFill>
              </a:rPr>
              <a:t>database</a:t>
            </a:r>
            <a:endParaRPr lang="pl-PL" sz="1800" dirty="0">
              <a:solidFill>
                <a:srgbClr val="7CEBFF"/>
              </a:solidFill>
            </a:endParaRP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84D8A208-5D09-908B-1C5D-32548768FD7E}"/>
              </a:ext>
            </a:extLst>
          </p:cNvPr>
          <p:cNvSpPr txBox="1">
            <a:spLocks/>
          </p:cNvSpPr>
          <p:nvPr/>
        </p:nvSpPr>
        <p:spPr>
          <a:xfrm>
            <a:off x="5962261" y="4562669"/>
            <a:ext cx="5747137" cy="1389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dirty="0">
                <a:solidFill>
                  <a:srgbClr val="7CEBFF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Piotr Puchalik - designer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Sebastian Olejniczak – </a:t>
            </a:r>
            <a:r>
              <a:rPr lang="pl-PL" sz="1800" dirty="0" err="1">
                <a:solidFill>
                  <a:srgbClr val="7CEBFF"/>
                </a:solidFill>
              </a:rPr>
              <a:t>Frontend</a:t>
            </a:r>
            <a:r>
              <a:rPr lang="pl-PL" sz="1800" dirty="0">
                <a:solidFill>
                  <a:srgbClr val="7CEBFF"/>
                </a:solidFill>
              </a:rPr>
              <a:t>, </a:t>
            </a:r>
            <a:r>
              <a:rPr lang="pl-PL" sz="1800" dirty="0" err="1">
                <a:solidFill>
                  <a:srgbClr val="7CEBFF"/>
                </a:solidFill>
              </a:rPr>
              <a:t>Backend</a:t>
            </a:r>
            <a:endParaRPr lang="pl-PL" sz="18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Logowanie do aplikacji</a:t>
            </a:r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3C0A4B30-1621-F43F-9BCD-E01E664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71562"/>
            <a:ext cx="749861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1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Menu główne</a:t>
            </a:r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DE93A614-32E7-4335-69DC-0886D40E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05839"/>
            <a:ext cx="7498617" cy="49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 err="1">
                <a:solidFill>
                  <a:srgbClr val="FFFFFF"/>
                </a:solidFill>
              </a:rPr>
              <a:t>Działnie</a:t>
            </a:r>
            <a:r>
              <a:rPr lang="pl-PL" dirty="0">
                <a:solidFill>
                  <a:srgbClr val="FFFFFF"/>
                </a:solidFill>
              </a:rPr>
              <a:t> górnego Menu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834D44E1-68AA-CC47-4797-87C4610D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05839"/>
            <a:ext cx="7498617" cy="49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Terminarz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616BA7-AD80-7478-E60D-3E135F5B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0" y="932260"/>
            <a:ext cx="7490220" cy="49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Pusty Terminarz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0344C8-169D-A62A-404B-5F8270B6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929461"/>
            <a:ext cx="7498616" cy="4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7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Nowe badanie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7C0293E-C765-E2B3-2F3E-0D1DA9FE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2" y="1005839"/>
            <a:ext cx="7504508" cy="50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Historia badań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DB83B0F7-291E-6E1C-165D-BC2D2157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927940"/>
            <a:ext cx="7498617" cy="50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Lista uczniów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59ED268-9F26-F45B-72C4-6F9AC125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919065"/>
            <a:ext cx="7498617" cy="50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Dziękujemy za uwagę!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6FB0274-2A86-5985-5E0B-CBC4A06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9" y="1761619"/>
            <a:ext cx="7762029" cy="40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l-PL" sz="3800" dirty="0"/>
              <a:t>Gabinet profilaktyki medycznej w szkole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46964D9-C3FA-5505-5864-95EE51ED2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616" cy="3633047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/>
              <a:t>	</a:t>
            </a:r>
            <a:r>
              <a:rPr lang="pl-PL" sz="3400" dirty="0"/>
              <a:t>Projekt aplikacji wspierającej działalność gabinetów profilaktyki medycznej w szkołach podstawowych i ponadpodstawowych.</a:t>
            </a:r>
          </a:p>
          <a:p>
            <a:pPr marL="0" indent="0" algn="just">
              <a:buNone/>
            </a:pPr>
            <a:r>
              <a:rPr lang="pl-PL" sz="3400" dirty="0"/>
              <a:t>	 Celem projektu jest digitalizacja i automatyzacja pracy pielęgniarek w szkołach.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 err="1"/>
              <a:t>Stack</a:t>
            </a:r>
            <a:r>
              <a:rPr lang="pl-PL" dirty="0"/>
              <a:t> programistyczny: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2751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ostokąt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8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EFF"/>
                </a:solidFill>
              </a:rPr>
              <a:t>Argumenty za wyborem technologii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CE56A4-B72D-1430-9EAE-1FA5E3D7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874643"/>
            <a:ext cx="11029615" cy="3678303"/>
          </a:xfrm>
        </p:spPr>
        <p:txBody>
          <a:bodyPr>
            <a:normAutofit/>
          </a:bodyPr>
          <a:lstStyle/>
          <a:p>
            <a:pPr lvl="1"/>
            <a:r>
              <a:rPr lang="pl-PL" sz="3000" dirty="0"/>
              <a:t>Popularność technologii,</a:t>
            </a:r>
          </a:p>
          <a:p>
            <a:pPr lvl="1"/>
            <a:r>
              <a:rPr lang="pl-PL" sz="3000" dirty="0"/>
              <a:t>Znajomość technologii przez zespół, </a:t>
            </a:r>
          </a:p>
          <a:p>
            <a:pPr lvl="1"/>
            <a:r>
              <a:rPr lang="pl-PL" sz="3000" dirty="0"/>
              <a:t>Wszechstronność technologii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/>
              <a:t>Oprogramowanie używane w procesie tworzenia aplikacji: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83964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940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ostokąt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8" y="5264487"/>
            <a:ext cx="11029616" cy="94037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>
                <a:solidFill>
                  <a:srgbClr val="FFFEFF"/>
                </a:solidFill>
              </a:rPr>
              <a:t>Argumenty za wyborem </a:t>
            </a:r>
            <a:r>
              <a:rPr lang="pl-PL" dirty="0"/>
              <a:t>Oprogramowania używanego</a:t>
            </a:r>
            <a:br>
              <a:rPr lang="pl-PL" dirty="0"/>
            </a:br>
            <a:r>
              <a:rPr lang="pl-PL" dirty="0"/>
              <a:t> w procesie tworzenia aplikacji.</a:t>
            </a:r>
            <a:endParaRPr lang="pl-PL" dirty="0">
              <a:solidFill>
                <a:srgbClr val="FFFEFF"/>
              </a:solidFill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CE56A4-B72D-1430-9EAE-1FA5E3D7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874643"/>
            <a:ext cx="11029615" cy="3678303"/>
          </a:xfrm>
        </p:spPr>
        <p:txBody>
          <a:bodyPr>
            <a:normAutofit/>
          </a:bodyPr>
          <a:lstStyle/>
          <a:p>
            <a:pPr lvl="1"/>
            <a:r>
              <a:rPr lang="pl-PL" sz="3000" dirty="0"/>
              <a:t>Popularność i niezawodność oprogramowania,</a:t>
            </a:r>
          </a:p>
          <a:p>
            <a:pPr lvl="1"/>
            <a:r>
              <a:rPr lang="pl-PL" sz="3000" dirty="0"/>
              <a:t>Znajomość oprogramowania przez zespół, </a:t>
            </a:r>
          </a:p>
          <a:p>
            <a:pPr lvl="1"/>
            <a:r>
              <a:rPr lang="pl-PL" sz="3000" dirty="0"/>
              <a:t>Oprogramowanie oferuje narzędzie usprawniające pracę nad projektem</a:t>
            </a:r>
          </a:p>
        </p:txBody>
      </p:sp>
    </p:spTree>
    <p:extLst>
      <p:ext uri="{BB962C8B-B14F-4D97-AF65-F5344CB8AC3E}">
        <p14:creationId xmlns:p14="http://schemas.microsoft.com/office/powerpoint/2010/main" val="177204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	Ukończone zadania: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2912008"/>
          </a:xfrm>
        </p:spPr>
        <p:txBody>
          <a:bodyPr>
            <a:normAutofit/>
          </a:bodyPr>
          <a:lstStyle/>
          <a:p>
            <a:r>
              <a:rPr lang="pl-PL" sz="2400" dirty="0"/>
              <a:t>Prototyp aplikacji:</a:t>
            </a:r>
          </a:p>
          <a:p>
            <a:pPr lvl="1"/>
            <a:r>
              <a:rPr lang="pl-PL" sz="2400" dirty="0"/>
              <a:t>Logowanie do systemu</a:t>
            </a:r>
          </a:p>
          <a:p>
            <a:pPr lvl="1"/>
            <a:r>
              <a:rPr lang="pl-PL" sz="2400" dirty="0"/>
              <a:t>Terminarz</a:t>
            </a:r>
          </a:p>
          <a:p>
            <a:pPr lvl="1"/>
            <a:r>
              <a:rPr lang="pl-PL" sz="2400" dirty="0"/>
              <a:t>Gui</a:t>
            </a:r>
          </a:p>
          <a:p>
            <a:pPr lvl="1"/>
            <a:r>
              <a:rPr lang="pl-PL" sz="2400" dirty="0"/>
              <a:t>Baza danych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2912008"/>
          </a:xfrm>
        </p:spPr>
        <p:txBody>
          <a:bodyPr>
            <a:normAutofit/>
          </a:bodyPr>
          <a:lstStyle/>
          <a:p>
            <a:r>
              <a:rPr lang="pl-PL" sz="2400" dirty="0"/>
              <a:t>Dokumentacja projektowa</a:t>
            </a:r>
          </a:p>
          <a:p>
            <a:r>
              <a:rPr lang="pl-PL" sz="2400" dirty="0"/>
              <a:t>Harmonogram prac</a:t>
            </a:r>
          </a:p>
          <a:p>
            <a:r>
              <a:rPr lang="pl-PL" sz="2400" dirty="0"/>
              <a:t>Uzasadnienie biznesowe</a:t>
            </a:r>
          </a:p>
          <a:p>
            <a:r>
              <a:rPr lang="pl-PL" sz="2400" dirty="0"/>
              <a:t>Analiza biznesowa</a:t>
            </a:r>
          </a:p>
          <a:p>
            <a:r>
              <a:rPr lang="pl-PL" sz="2400" dirty="0" err="1"/>
              <a:t>Mockupy</a:t>
            </a:r>
            <a:endParaRPr lang="pl-PL" sz="2400" dirty="0"/>
          </a:p>
        </p:txBody>
      </p:sp>
      <p:sp>
        <p:nvSpPr>
          <p:cNvPr id="7" name="Symbol zastępczy zawartości 5">
            <a:extLst>
              <a:ext uri="{FF2B5EF4-FFF2-40B4-BE49-F238E27FC236}">
                <a16:creationId xmlns:a16="http://schemas.microsoft.com/office/drawing/2014/main" id="{5C2351B4-3EEF-6415-8D4D-197F82DDBEF8}"/>
              </a:ext>
            </a:extLst>
          </p:cNvPr>
          <p:cNvSpPr txBox="1">
            <a:spLocks/>
          </p:cNvSpPr>
          <p:nvPr/>
        </p:nvSpPr>
        <p:spPr>
          <a:xfrm>
            <a:off x="733593" y="5523721"/>
            <a:ext cx="11029616" cy="1129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dirty="0"/>
              <a:t>	Do zrobienia pozostała implementacja funkcjonalności. </a:t>
            </a:r>
          </a:p>
          <a:p>
            <a:pPr marL="0" indent="0" algn="ctr">
              <a:buNone/>
            </a:pPr>
            <a:r>
              <a:rPr lang="pl-PL" sz="2400" dirty="0"/>
              <a:t>Procentowo zespół wykonał ok. 40% całej pracy nad projektem.</a:t>
            </a:r>
          </a:p>
        </p:txBody>
      </p:sp>
    </p:spTree>
    <p:extLst>
      <p:ext uri="{BB962C8B-B14F-4D97-AF65-F5344CB8AC3E}">
        <p14:creationId xmlns:p14="http://schemas.microsoft.com/office/powerpoint/2010/main" val="32288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141167"/>
            <a:ext cx="4364032" cy="1268963"/>
          </a:xfrm>
        </p:spPr>
        <p:txBody>
          <a:bodyPr rtlCol="0" anchor="ctr">
            <a:normAutofit/>
          </a:bodyPr>
          <a:lstStyle/>
          <a:p>
            <a:pPr rtl="0"/>
            <a:r>
              <a:rPr lang="pl-PL" sz="2800" dirty="0">
                <a:solidFill>
                  <a:schemeClr val="bg1"/>
                </a:solidFill>
              </a:rPr>
              <a:t>Największe wyzwanie: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10911834-F1FC-48EB-316B-B4CF7F66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903" b="16903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1166" y="5141167"/>
            <a:ext cx="6469641" cy="12689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l-PL" sz="2000" dirty="0"/>
              <a:t>Największym wyzwaniem jest implementacja zabezpieczeń strony która jest przewidziana w końcowym etapie projektu.</a:t>
            </a:r>
          </a:p>
        </p:txBody>
      </p:sp>
    </p:spTree>
    <p:extLst>
      <p:ext uri="{BB962C8B-B14F-4D97-AF65-F5344CB8AC3E}">
        <p14:creationId xmlns:p14="http://schemas.microsoft.com/office/powerpoint/2010/main" val="151024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	zadania do wykonania w obecnym semestrze: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3900338"/>
          </a:xfrm>
        </p:spPr>
        <p:txBody>
          <a:bodyPr>
            <a:normAutofit fontScale="85000" lnSpcReduction="20000"/>
          </a:bodyPr>
          <a:lstStyle/>
          <a:p>
            <a:r>
              <a:rPr lang="pl-PL" sz="2400" dirty="0"/>
              <a:t>Implementacja funkcjonalności:</a:t>
            </a:r>
          </a:p>
          <a:p>
            <a:pPr lvl="1"/>
            <a:r>
              <a:rPr lang="pl-PL" sz="2200" dirty="0"/>
              <a:t>Dodawanie badań</a:t>
            </a:r>
          </a:p>
          <a:p>
            <a:pPr lvl="1"/>
            <a:r>
              <a:rPr lang="pl-PL" sz="2200" dirty="0"/>
              <a:t>Archiwizacja wykonanych badań pielęgniarskich</a:t>
            </a:r>
          </a:p>
          <a:p>
            <a:pPr lvl="1"/>
            <a:r>
              <a:rPr lang="pl-PL" sz="2200" dirty="0"/>
              <a:t>Archiwizacja wykonanych badań przesiewowych</a:t>
            </a:r>
          </a:p>
          <a:p>
            <a:pPr lvl="1"/>
            <a:r>
              <a:rPr lang="pl-PL" sz="2200" dirty="0"/>
              <a:t>Sprawdzenie historii badań</a:t>
            </a:r>
          </a:p>
          <a:p>
            <a:pPr lvl="1"/>
            <a:r>
              <a:rPr lang="pl-PL" sz="2200" dirty="0"/>
              <a:t>Tworzenie dokumentów gotowych do wydruku</a:t>
            </a:r>
          </a:p>
          <a:p>
            <a:pPr lvl="1"/>
            <a:r>
              <a:rPr lang="pl-PL" sz="2200" dirty="0"/>
              <a:t>Wysyłanie maila do rodzica/opiekuna ucznia po badaniu</a:t>
            </a:r>
          </a:p>
          <a:p>
            <a:pPr lvl="1"/>
            <a:r>
              <a:rPr lang="pl-PL" sz="2200" dirty="0"/>
              <a:t>Prowadzenie statystyk związanych z badaniami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90033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pl-PL" sz="2200" dirty="0"/>
              <a:t>Tworzenie formularzy do wypełnienia</a:t>
            </a:r>
          </a:p>
          <a:p>
            <a:pPr lvl="1"/>
            <a:r>
              <a:rPr lang="pl-PL" sz="2200" dirty="0"/>
              <a:t>Drukowanie dokumentów</a:t>
            </a:r>
          </a:p>
          <a:p>
            <a:pPr lvl="1"/>
            <a:r>
              <a:rPr lang="pl-PL" sz="2200" dirty="0"/>
              <a:t>Tworzenie raportów</a:t>
            </a:r>
          </a:p>
          <a:p>
            <a:pPr lvl="1"/>
            <a:r>
              <a:rPr lang="pl-PL" sz="2200" dirty="0"/>
              <a:t>Archiwizacja danych o uczniach</a:t>
            </a:r>
          </a:p>
          <a:p>
            <a:pPr lvl="1"/>
            <a:r>
              <a:rPr lang="pl-PL" sz="2200" dirty="0"/>
              <a:t>Edycja listy uczniów</a:t>
            </a:r>
          </a:p>
          <a:p>
            <a:pPr lvl="1"/>
            <a:r>
              <a:rPr lang="pl-PL" sz="2200" dirty="0"/>
              <a:t>Edycja kont pielęgniarek</a:t>
            </a:r>
          </a:p>
          <a:p>
            <a:pPr lvl="1"/>
            <a:r>
              <a:rPr lang="pl-PL" sz="2200" dirty="0"/>
              <a:t>Wysyłanie powiadomienia do zbliżającego się wydarzenia z terminarza</a:t>
            </a:r>
          </a:p>
        </p:txBody>
      </p:sp>
    </p:spTree>
    <p:extLst>
      <p:ext uri="{BB962C8B-B14F-4D97-AF65-F5344CB8AC3E}">
        <p14:creationId xmlns:p14="http://schemas.microsoft.com/office/powerpoint/2010/main" val="941665710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9_TF56390039_Win32" id="{AFEE108C-32AC-41FC-87AA-3377407DA0BE}" vid="{680F66E1-9E90-4EAF-9A5D-C373725FC20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{2B4FDD30-6168-4A89-94DB-301F52B81373}tf56390039_win32</Template>
  <TotalTime>294</TotalTime>
  <Words>297</Words>
  <Application>Microsoft Office PowerPoint</Application>
  <PresentationFormat>Panoramiczny</PresentationFormat>
  <Paragraphs>86</Paragraphs>
  <Slides>18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Dywidenda</vt:lpstr>
      <vt:lpstr>Inżynierski Projekt Zespołowy gabinet profilaktyki medycznej w szkole</vt:lpstr>
      <vt:lpstr>Gabinet profilaktyki medycznej w szkole</vt:lpstr>
      <vt:lpstr>Stack programistyczny:</vt:lpstr>
      <vt:lpstr>Argumenty za wyborem technologii</vt:lpstr>
      <vt:lpstr>Oprogramowanie używane w procesie tworzenia aplikacji:</vt:lpstr>
      <vt:lpstr>Argumenty za wyborem Oprogramowania używanego  w procesie tworzenia aplikacji.</vt:lpstr>
      <vt:lpstr> Ukończone zadania:</vt:lpstr>
      <vt:lpstr>Największe wyzwanie:</vt:lpstr>
      <vt:lpstr> zadania do wykonania w obecnym semestrze:</vt:lpstr>
      <vt:lpstr>Logowanie do aplikacji</vt:lpstr>
      <vt:lpstr>Menu główne</vt:lpstr>
      <vt:lpstr>Działnie górnego Menu</vt:lpstr>
      <vt:lpstr>Terminarz</vt:lpstr>
      <vt:lpstr>Pusty Terminarz</vt:lpstr>
      <vt:lpstr>Nowe badanie</vt:lpstr>
      <vt:lpstr>Historia badań</vt:lpstr>
      <vt:lpstr>Lista uczniów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Inżynierski Projekt Zespołowy gabinet profilaktyki medycznej w szkole</dc:title>
  <dc:creator>Piotr Puchalik</dc:creator>
  <cp:lastModifiedBy>Piotr Puchalik</cp:lastModifiedBy>
  <cp:revision>4</cp:revision>
  <dcterms:created xsi:type="dcterms:W3CDTF">2023-03-09T10:53:03Z</dcterms:created>
  <dcterms:modified xsi:type="dcterms:W3CDTF">2023-03-09T18:42:40Z</dcterms:modified>
</cp:coreProperties>
</file>